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2483" y="2420888"/>
            <a:ext cx="4477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General Biology 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9721" y="4077072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sraa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nsayef</a:t>
            </a:r>
            <a:endParaRPr lang="ar-IQ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2160240"/>
          </a:xfrm>
          <a:solidFill>
            <a:srgbClr val="7030A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/>
              <a:t>5- Chromosome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:- a single, continuous strand of DNA, is localized, but not contained, in a region of the cell called the nucleoid. All the other cellular components are scattered throughout the cytoplasm.</a:t>
            </a:r>
          </a:p>
          <a:p>
            <a:pPr marL="64008" indent="0" algn="l">
              <a:buNone/>
            </a:pPr>
            <a:endParaRPr lang="ar-IQ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13690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 Flagella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Flagella (singular, flagellum) are hair-like structures that provide a means of locomotion for those bacteria that have them. </a:t>
            </a:r>
            <a:endParaRPr lang="ar-IQ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990548"/>
            <a:ext cx="8136904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hairlike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projections emerging from the outside cell surface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Fuction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outgrowths assist the bacteria in attaching to other cells and surfaces,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2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229600" cy="5353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363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/>
              </a:rPr>
            </a:br>
            <a:r>
              <a:rPr lang="en-US" b="1" dirty="0" smtClean="0">
                <a:solidFill>
                  <a:srgbClr val="C00000"/>
                </a:solidFill>
                <a:effectLst/>
              </a:rPr>
              <a:t>Reproduction </a:t>
            </a:r>
            <a:r>
              <a:rPr lang="en-US" b="1" dirty="0">
                <a:solidFill>
                  <a:srgbClr val="C00000"/>
                </a:solidFill>
                <a:effectLst/>
              </a:rPr>
              <a:t>of bacteria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/>
          <a:lstStyle/>
          <a:p>
            <a:pPr marL="64008" indent="0" algn="l">
              <a:buNone/>
            </a:pPr>
            <a:r>
              <a:rPr lang="en-US" b="1" dirty="0"/>
              <a:t>1- Binary Fission:</a:t>
            </a:r>
            <a:endParaRPr lang="en-US" dirty="0"/>
          </a:p>
          <a:p>
            <a:endParaRPr lang="ar-IQ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4" y="2019300"/>
            <a:ext cx="5805507" cy="3497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36641" y="5529042"/>
            <a:ext cx="317126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2- Budding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8400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72000"/>
          </a:xfrm>
          <a:solidFill>
            <a:srgbClr val="7030A0"/>
          </a:solidFill>
        </p:spPr>
        <p:txBody>
          <a:bodyPr/>
          <a:lstStyle/>
          <a:p>
            <a:pPr marL="64008" indent="0" algn="l" rtl="0">
              <a:buNone/>
            </a:pPr>
            <a:r>
              <a:rPr lang="en-US" b="1" dirty="0"/>
              <a:t>Some diseases caused by bacteria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Vibrio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cholerae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causes cholera</a:t>
            </a: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Bordatella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pertussis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which causes whooping cough</a:t>
            </a: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Mycobacterium tuberculosis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causes Tuberculosis</a:t>
            </a:r>
          </a:p>
          <a:p>
            <a:pPr marL="64008" indent="0" algn="l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4- Salmonella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Typh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causes Typhoid</a:t>
            </a:r>
          </a:p>
        </p:txBody>
      </p:sp>
    </p:spTree>
    <p:extLst>
      <p:ext uri="{BB962C8B-B14F-4D97-AF65-F5344CB8AC3E}">
        <p14:creationId xmlns:p14="http://schemas.microsoft.com/office/powerpoint/2010/main" val="288011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7230" y="2204864"/>
            <a:ext cx="7297189" cy="313932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z="6600" b="1" dirty="0"/>
              <a:t>Kingdom </a:t>
            </a:r>
            <a:r>
              <a:rPr lang="en-US" sz="6600" b="1" dirty="0" err="1" smtClean="0"/>
              <a:t>Monera</a:t>
            </a:r>
            <a:endParaRPr lang="en-US" sz="6600" b="1" dirty="0" smtClean="0"/>
          </a:p>
          <a:p>
            <a:pPr algn="ctr"/>
            <a:r>
              <a:rPr lang="en-US" sz="6600" b="1" dirty="0" smtClean="0"/>
              <a:t>Bacteria</a:t>
            </a:r>
            <a:endParaRPr lang="en-US" sz="6600" dirty="0"/>
          </a:p>
          <a:p>
            <a:pPr algn="ctr"/>
            <a:r>
              <a:rPr lang="en-US" sz="6600" b="1" dirty="0" smtClean="0"/>
              <a:t> </a:t>
            </a:r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1921" y="4005064"/>
            <a:ext cx="2287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err="1" smtClean="0">
                <a:latin typeface="Arial Black" pitchFamily="34" charset="0"/>
              </a:rPr>
              <a:t>Lec</a:t>
            </a:r>
            <a:r>
              <a:rPr lang="en-US" sz="3600" b="1" dirty="0" smtClean="0">
                <a:latin typeface="Arial Black" pitchFamily="34" charset="0"/>
              </a:rPr>
              <a:t> ((8))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373616" cy="4824536"/>
          </a:xfrm>
          <a:solidFill>
            <a:srgbClr val="7030A0"/>
          </a:solidFill>
        </p:spPr>
        <p:txBody>
          <a:bodyPr>
            <a:normAutofit fontScale="62500" lnSpcReduction="20000"/>
          </a:bodyPr>
          <a:lstStyle/>
          <a:p>
            <a:pPr marL="64008" indent="0" algn="l" rtl="0">
              <a:buNone/>
            </a:pPr>
            <a:r>
              <a:rPr lang="en-US" sz="4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properties of bacterial</a:t>
            </a:r>
            <a:endParaRPr lang="en-US" sz="4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 marL="64008" lvl="0" indent="0" algn="l" rtl="0">
              <a:buNone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1- Prokaryotic 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organisms.</a:t>
            </a:r>
          </a:p>
          <a:p>
            <a:pPr marL="64008" lvl="0" indent="0" algn="l" rtl="0">
              <a:buNone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2- Vary 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in sizes, measure approximately 0.1 to 10.0 </a:t>
            </a:r>
            <a:r>
              <a:rPr lang="en-US" sz="4600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64008" lvl="0" indent="0" algn="l" rtl="0">
              <a:buNone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3- Widely 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distributed. It can be found in soil, air, water, and living bodies.</a:t>
            </a:r>
          </a:p>
          <a:p>
            <a:pPr marL="64008" lvl="0" indent="0" algn="l" rtl="0">
              <a:buNone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4- Some 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bacteria can cause diseases for human, animals and plants.</a:t>
            </a:r>
          </a:p>
          <a:p>
            <a:pPr marL="64008" indent="0" algn="l">
              <a:buNone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5- Some 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bacteria are harmless (i.e. live in human bodies as normal flora)</a:t>
            </a:r>
            <a:r>
              <a:rPr lang="en-US" sz="4600" dirty="0"/>
              <a:t>.</a:t>
            </a:r>
            <a:endParaRPr lang="ar-IQ" sz="4600" dirty="0"/>
          </a:p>
        </p:txBody>
      </p:sp>
    </p:spTree>
    <p:extLst>
      <p:ext uri="{BB962C8B-B14F-4D97-AF65-F5344CB8AC3E}">
        <p14:creationId xmlns:p14="http://schemas.microsoft.com/office/powerpoint/2010/main" val="18895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4824536"/>
          </a:xfrm>
          <a:solidFill>
            <a:srgbClr val="7030A0"/>
          </a:solidFill>
        </p:spPr>
        <p:txBody>
          <a:bodyPr>
            <a:normAutofit fontScale="92500" lnSpcReduction="10000"/>
          </a:bodyPr>
          <a:lstStyle/>
          <a:p>
            <a:pPr marL="64008" indent="0" algn="l" rtl="0">
              <a:buNone/>
            </a:pPr>
            <a:r>
              <a:rPr lang="en-US" sz="3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Bacterial Morphology</a:t>
            </a:r>
            <a:endParaRPr lang="en-US" sz="35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64008" lvl="0" indent="0" algn="l" rtl="0">
              <a:buNone/>
            </a:pP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– spherical / oval shaped major groups</a:t>
            </a:r>
          </a:p>
          <a:p>
            <a:pPr marL="64008" lvl="0" indent="0" algn="l" rtl="0">
              <a:buNone/>
            </a:pP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Bacilli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– rod shaped</a:t>
            </a:r>
          </a:p>
          <a:p>
            <a:pPr marL="64008" lvl="0" indent="0" algn="l" rtl="0">
              <a:buNone/>
            </a:pP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Vibrios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– comma shaped</a:t>
            </a:r>
          </a:p>
          <a:p>
            <a:pPr marL="64008" lvl="0" indent="0" algn="l" rtl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Spirilla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– rigid spiral forms</a:t>
            </a:r>
          </a:p>
          <a:p>
            <a:pPr marL="64008" lvl="0" indent="0" algn="l" rtl="0">
              <a:buNone/>
            </a:pP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Spirochetes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– flexible spiral forms</a:t>
            </a:r>
          </a:p>
          <a:p>
            <a:pPr marL="64008" lvl="0" indent="0" algn="l" rtl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Actinomycetes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– branching filamentous bacteria</a:t>
            </a:r>
          </a:p>
          <a:p>
            <a:pPr marL="64008" indent="0" algn="l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Mycoplasmas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– lack cell w</a:t>
            </a:r>
            <a:r>
              <a:rPr lang="en-US" dirty="0"/>
              <a:t>all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933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229600" cy="5545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01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2304256"/>
          </a:xfrm>
          <a:solidFill>
            <a:srgbClr val="7030A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Structure of bacteria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64008" indent="0" algn="l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Capsule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Some species of bacteria have a third protective covering, a capsule made up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polysaccharides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(complex carbohydrates).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7" y="2832043"/>
            <a:ext cx="8568951" cy="20621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Capsules play a number of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roles</a:t>
            </a: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most important are to keep the bacterium from drying out and to protect it from phagocytosis (engulfing) by larger microorganisms</a:t>
            </a:r>
            <a:endParaRPr lang="ar-IQ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2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1800200"/>
          </a:xfrm>
          <a:solidFill>
            <a:srgbClr val="7030A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Cell Wall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Each bacterium is enclosed by a rigid cell wall composed of peptidoglycan,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protein-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(polysaccharide) molecule.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79811"/>
            <a:ext cx="8136904" cy="3108543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wall gives the cell its shape and surrounds the cytoplasmic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protecting it from the environment. 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 It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also helps to anchor appendages like the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flagella</a:t>
            </a:r>
            <a:endParaRPr lang="ar-IQ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8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1728192"/>
          </a:xfrm>
          <a:solidFill>
            <a:srgbClr val="7030A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/>
              <a:t>3- Cytoplasmic Membrane </a:t>
            </a:r>
            <a:endParaRPr lang="en-US" b="1" dirty="0" smtClean="0"/>
          </a:p>
          <a:p>
            <a:pPr marL="64008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layer of phospholipids and proteins, called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cytoplasmic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membrane,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813690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encloses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interior of the bacterium, regulating the flow of materials in and out of the cell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6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19" y="932892"/>
            <a:ext cx="8229600" cy="1704020"/>
          </a:xfrm>
          <a:solidFill>
            <a:srgbClr val="7030A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a gel-like matrix composed of water, enzymes, nutrients, wastes, and gases and contains cell structures such as ribosomes, and plasmids.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2622834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1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4- Cytoplasm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852936"/>
            <a:ext cx="815209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functions for cell growth, metabolism, and replication are carried out.</a:t>
            </a:r>
            <a:r>
              <a:rPr lang="en-US" dirty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6882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160</TotalTime>
  <Words>318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Reproduction of bacteria 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17</cp:revision>
  <dcterms:created xsi:type="dcterms:W3CDTF">2019-09-14T08:07:35Z</dcterms:created>
  <dcterms:modified xsi:type="dcterms:W3CDTF">2019-10-02T05:53:50Z</dcterms:modified>
</cp:coreProperties>
</file>